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4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1" r:id="rId5"/>
    <p:sldId id="262" r:id="rId6"/>
    <p:sldId id="268" r:id="rId7"/>
    <p:sldId id="269" r:id="rId8"/>
    <p:sldId id="264" r:id="rId9"/>
    <p:sldId id="267" r:id="rId1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DF1"/>
    <a:srgbClr val="CCFFFF"/>
    <a:srgbClr val="C1FFE0"/>
    <a:srgbClr val="99FFCC"/>
    <a:srgbClr val="FF9933"/>
    <a:srgbClr val="FFFFFF"/>
    <a:srgbClr val="333399"/>
    <a:srgbClr val="009E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7" autoAdjust="0"/>
    <p:restoredTop sz="93514" autoAdjust="0"/>
  </p:normalViewPr>
  <p:slideViewPr>
    <p:cSldViewPr snapToGrid="0">
      <p:cViewPr varScale="1">
        <p:scale>
          <a:sx n="99" d="100"/>
          <a:sy n="99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DF4FAF-9EC3-4CD0-9561-136A1EF81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8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7F26FEF1-8525-4EC9-B0D2-33FE36A94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5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B85D4-67EA-4ED5-A03E-66EC16719902}" type="slidenum">
              <a:rPr lang="en-US"/>
              <a:pPr/>
              <a:t>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E233-CAC8-4606-8C0C-50E246C91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76E07-0958-4E37-9AFA-2EDB2D491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54F61-E653-4B34-BDE8-A5C16091B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4602D7-26A0-4843-9BFE-76384213D59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942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42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942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942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2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C657F-F738-457C-987B-99CB2469C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76DB7-BF4B-4DDA-80E3-974C2911F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2DA47-C7EC-48F4-8C16-51E07166A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6781E-6291-485F-A7C0-82E7198B1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14ED-0D3D-427D-8ECC-5B1EF57BD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6C574-AC04-447B-A557-2F573C061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C0F20-230F-4B9F-8AC0-23C6565DF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58CC-DBB0-49E9-915D-992E5731F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BD6AB-3559-4C25-BB84-031181B935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76CF-8666-4688-BD63-55192C92A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81000"/>
            <a:ext cx="19240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197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007BF-EED1-4627-8CAD-1AB7A79580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19292A-3FC9-4AF9-986C-47EDA71DA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15B9-B6CA-41FF-926F-225B54A9F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1A84-1266-42E8-998E-52E05F871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1EC0A-5C64-4861-9DCC-C7EA0C270F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39D9A-5938-4FD9-B289-02FDC6173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3389C-6CC1-43DB-9911-0D77FFC60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E853-EDEF-4888-B6F7-7FC4A8E9B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3501-DF6A-4179-BEE5-3C7A0CE9C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A835EA-4630-40DB-BA82-A6EAAF2FFC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870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fld id="{CB3FC264-0BB9-47FF-A92F-1F8458B59A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31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3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3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32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2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32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32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24" name="Group 40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932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32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2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32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32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mailto:sbrumleve@cels.ed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08364" y="1094509"/>
            <a:ext cx="7232072" cy="2660073"/>
          </a:xfrm>
          <a:noFill/>
        </p:spPr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 House, Parents!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25236" y="4378036"/>
            <a:ext cx="7412182" cy="579438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  <a:latin typeface="+mj-lt"/>
              </a:rPr>
              <a:t>Ms. Brumleve’s Special Education Class</a:t>
            </a:r>
          </a:p>
          <a:p>
            <a:r>
              <a:rPr lang="en-US" sz="2000" dirty="0" smtClean="0">
                <a:solidFill>
                  <a:srgbClr val="009E00"/>
                </a:solidFill>
                <a:latin typeface="+mj-lt"/>
              </a:rPr>
              <a:t>October 1, 2012</a:t>
            </a:r>
          </a:p>
          <a:p>
            <a:endParaRPr lang="en-US" sz="1400" dirty="0" smtClean="0">
              <a:solidFill>
                <a:srgbClr val="009E00"/>
              </a:solidFill>
            </a:endParaRPr>
          </a:p>
          <a:p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2" name="Summer Somersaul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1000">
              <a:srgbClr val="CCFFFF"/>
            </a:gs>
            <a:gs pos="100000">
              <a:srgbClr val="93EDF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869950"/>
            <a:ext cx="8229600" cy="762000"/>
          </a:xfrm>
          <a:noFill/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Class!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1819275"/>
            <a:ext cx="3776663" cy="3768436"/>
          </a:xfrm>
        </p:spPr>
        <p:txBody>
          <a:bodyPr/>
          <a:lstStyle/>
          <a:p>
            <a:r>
              <a:rPr lang="en-US" sz="2800" dirty="0" smtClean="0"/>
              <a:t>About me: </a:t>
            </a:r>
          </a:p>
          <a:p>
            <a:pPr lvl="1"/>
            <a:r>
              <a:rPr lang="en-US" sz="2000" dirty="0" smtClean="0"/>
              <a:t>My name is Stephanie Brumleve. </a:t>
            </a:r>
          </a:p>
          <a:p>
            <a:pPr lvl="1"/>
            <a:r>
              <a:rPr lang="en-US" sz="2000" dirty="0" smtClean="0"/>
              <a:t>I have a major in Special Education and Elementary Education and a minor in Spanish.</a:t>
            </a:r>
          </a:p>
          <a:p>
            <a:pPr lvl="1"/>
            <a:r>
              <a:rPr lang="en-US" sz="2000" dirty="0" smtClean="0"/>
              <a:t>I attended John A. Logan College and SIUC.</a:t>
            </a:r>
          </a:p>
          <a:p>
            <a:pPr lvl="1"/>
            <a:r>
              <a:rPr lang="en-US" sz="2000" dirty="0" smtClean="0"/>
              <a:t>I have been teaching for 5 years. </a:t>
            </a:r>
            <a:endParaRPr lang="en-US" sz="2000" dirty="0"/>
          </a:p>
        </p:txBody>
      </p:sp>
      <p:pic>
        <p:nvPicPr>
          <p:cNvPr id="9226" name="Picture 10" descr="School b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8213" y="1828800"/>
            <a:ext cx="3495675" cy="3657600"/>
          </a:xfrm>
        </p:spPr>
      </p:pic>
    </p:spTree>
  </p:cSld>
  <p:clrMapOvr>
    <a:masterClrMapping/>
  </p:clrMapOvr>
  <p:transition spd="slow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81000">
              <a:srgbClr val="CCFFFF"/>
            </a:gs>
            <a:gs pos="100000">
              <a:srgbClr val="93EDF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for Open House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 help you as a parent understand what your child will be doing in my class.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 inform you of the classroom rules your child will be expected to follow.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 give you a chance to get to know me and ask me questions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95" y="4044462"/>
            <a:ext cx="4343857" cy="3102755"/>
          </a:xfrm>
          <a:prstGeom prst="rect">
            <a:avLst/>
          </a:prstGeom>
        </p:spPr>
      </p:pic>
    </p:spTree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81000">
              <a:srgbClr val="CCFFFF"/>
            </a:gs>
            <a:gs pos="100000">
              <a:srgbClr val="93EDF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Rules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7960"/>
            <a:ext cx="76962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Your child will be expected to follow these rules:</a:t>
            </a:r>
          </a:p>
          <a:p>
            <a:r>
              <a:rPr lang="en-US" sz="2400" dirty="0" smtClean="0"/>
              <a:t>Raise your hand before you speak</a:t>
            </a:r>
          </a:p>
          <a:p>
            <a:r>
              <a:rPr lang="en-US" sz="2400" dirty="0" smtClean="0"/>
              <a:t>Respect yourself and others </a:t>
            </a:r>
          </a:p>
          <a:p>
            <a:r>
              <a:rPr lang="en-US" sz="2400" dirty="0" smtClean="0"/>
              <a:t>Be kind with your words and actions</a:t>
            </a:r>
          </a:p>
          <a:p>
            <a:r>
              <a:rPr lang="en-US" sz="2400" dirty="0" smtClean="0"/>
              <a:t>Work quietly and do not disturb others</a:t>
            </a:r>
          </a:p>
          <a:p>
            <a:r>
              <a:rPr lang="en-US" sz="2400" dirty="0" smtClean="0"/>
              <a:t>Follow directions </a:t>
            </a:r>
          </a:p>
          <a:p>
            <a:r>
              <a:rPr lang="en-US" sz="2400" dirty="0" smtClean="0"/>
              <a:t>Listen carefully </a:t>
            </a:r>
          </a:p>
          <a:p>
            <a:r>
              <a:rPr lang="en-US" sz="2400" dirty="0" smtClean="0"/>
              <a:t>Be positive </a:t>
            </a:r>
          </a:p>
          <a:p>
            <a:r>
              <a:rPr lang="en-US" sz="2400" dirty="0" smtClean="0"/>
              <a:t>Always do your best</a:t>
            </a:r>
          </a:p>
          <a:p>
            <a:endParaRPr lang="en-US" sz="2400" dirty="0"/>
          </a:p>
        </p:txBody>
      </p:sp>
      <p:pic>
        <p:nvPicPr>
          <p:cNvPr id="1026" name="Picture 2" descr="http://www.wcbvi.k12.wi.us/assets/clipart/stud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42" y="3824749"/>
            <a:ext cx="4320966" cy="25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3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81000">
              <a:srgbClr val="CCFFFF"/>
            </a:gs>
            <a:gs pos="100000">
              <a:srgbClr val="93EDF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9277"/>
            <a:ext cx="6870700" cy="1295400"/>
          </a:xfrm>
        </p:spPr>
        <p:txBody>
          <a:bodyPr/>
          <a:lstStyle/>
          <a:p>
            <a:r>
              <a:rPr lang="en-US" dirty="0" smtClean="0"/>
              <a:t>What We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B</a:t>
            </a:r>
            <a:r>
              <a:rPr lang="en-US" dirty="0" smtClean="0"/>
              <a:t>een </a:t>
            </a:r>
            <a:r>
              <a:rPr lang="en-US" dirty="0"/>
              <a:t>U</a:t>
            </a:r>
            <a:r>
              <a:rPr lang="en-US" dirty="0" smtClean="0"/>
              <a:t>p </a:t>
            </a:r>
            <a:r>
              <a:rPr lang="en-US" dirty="0"/>
              <a:t>T</a:t>
            </a:r>
            <a:r>
              <a:rPr lang="en-US" dirty="0" smtClean="0"/>
              <a:t>o Lately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1570"/>
            <a:ext cx="3780692" cy="3657600"/>
          </a:xfrm>
        </p:spPr>
        <p:txBody>
          <a:bodyPr/>
          <a:lstStyle/>
          <a:p>
            <a:r>
              <a:rPr lang="en-US" sz="2000" dirty="0" smtClean="0"/>
              <a:t>The past couple of weeks we have been learning all about Fall!</a:t>
            </a:r>
          </a:p>
          <a:p>
            <a:r>
              <a:rPr lang="en-US" sz="2000" dirty="0" smtClean="0"/>
              <a:t>We have had fall spelling words and we have done fall art projects. </a:t>
            </a:r>
            <a:endParaRPr lang="en-US" sz="2000" dirty="0" smtClean="0"/>
          </a:p>
          <a:p>
            <a:r>
              <a:rPr lang="en-US" sz="2000" dirty="0" smtClean="0"/>
              <a:t>We also have been observing different types of leaves. Friday, the kids will be able to present to the class a leaf they have found.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2056" name="Picture 8" descr="http://www.craftykidsonline.com/img/upload/kids___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5" b="99636" l="458" r="100000">
                        <a14:foregroundMark x1="76888" y1="37455" x2="77574" y2="66545"/>
                        <a14:foregroundMark x1="21968" y1="60000" x2="31808" y2="57091"/>
                        <a14:foregroundMark x1="31350" y1="68000" x2="39130" y2="62182"/>
                        <a14:foregroundMark x1="17391" y1="67636" x2="17849" y2="69818"/>
                        <a14:foregroundMark x1="4119" y1="65818" x2="4119" y2="65818"/>
                        <a14:foregroundMark x1="66362" y1="73455" x2="74828" y2="38182"/>
                        <a14:foregroundMark x1="61785" y1="65091" x2="65675" y2="56000"/>
                        <a14:foregroundMark x1="85355" y1="78182" x2="85812" y2="85091"/>
                        <a14:foregroundMark x1="23570" y1="94182" x2="32723" y2="92364"/>
                        <a14:foregroundMark x1="46911" y1="93818" x2="56979" y2="89455"/>
                        <a14:foregroundMark x1="11213" y1="95273" x2="20595" y2="92727"/>
                        <a14:foregroundMark x1="68879" y1="93818" x2="78261" y2="93455"/>
                        <a14:foregroundMark x1="52632" y1="95273" x2="63387" y2="93818"/>
                        <a14:foregroundMark x1="86270" y1="94182" x2="90389" y2="96364"/>
                        <a14:foregroundMark x1="96110" y1="95273" x2="94966" y2="98545"/>
                        <a14:foregroundMark x1="97941" y1="95273" x2="98398" y2="99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02" y="1490142"/>
            <a:ext cx="3910012" cy="24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-gmiSqQ2efqg/Tri0KdDMYRI/AAAAAAAAOgw/cxzUJah7QEA/s1600/paper+crafts+for+child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385">
            <a:off x="5829542" y="4460491"/>
            <a:ext cx="1784793" cy="21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01281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81000">
              <a:srgbClr val="CCFFFF"/>
            </a:gs>
            <a:gs pos="100000">
              <a:srgbClr val="93EDF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Trip!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5775" y="2165350"/>
            <a:ext cx="7891066" cy="3951288"/>
          </a:xfrm>
        </p:spPr>
        <p:txBody>
          <a:bodyPr/>
          <a:lstStyle/>
          <a:p>
            <a:pPr algn="ctr"/>
            <a:r>
              <a:rPr lang="en-US" dirty="0" smtClean="0"/>
              <a:t>Next Friday we will be taking a field trip to the Pumpkin Patch.  Make sure your child returns their permission slip that is in their take home folder along with $8 for lunch. </a:t>
            </a:r>
            <a:endParaRPr lang="en-US" dirty="0"/>
          </a:p>
        </p:txBody>
      </p:sp>
      <p:pic>
        <p:nvPicPr>
          <p:cNvPr id="1026" name="Picture 2" descr="http://www.humble.k12.tx.us/cms/lib2/TX01001414/Centricity/Domain/307/lunchbag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37">
            <a:off x="164122" y="175723"/>
            <a:ext cx="1805355" cy="18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ullfreestuff.com/free-graphics/downloads/animation/Halloween/animated%20pumpkin8%20hallowee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80" y="4345567"/>
            <a:ext cx="3113179" cy="25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8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3000">
        <p14:reveal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81000">
              <a:srgbClr val="CCFFFF"/>
            </a:gs>
            <a:gs pos="100000">
              <a:srgbClr val="93EDF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Will Learn This Year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981"/>
            <a:ext cx="7696200" cy="4031225"/>
          </a:xfrm>
        </p:spPr>
        <p:txBody>
          <a:bodyPr/>
          <a:lstStyle/>
          <a:p>
            <a:r>
              <a:rPr lang="en-US" sz="1800" dirty="0" smtClean="0"/>
              <a:t>Math</a:t>
            </a:r>
          </a:p>
          <a:p>
            <a:pPr lvl="1"/>
            <a:r>
              <a:rPr lang="en-US" sz="1400" dirty="0"/>
              <a:t>Addition, Subtraction, Multiplication, </a:t>
            </a:r>
            <a:r>
              <a:rPr lang="en-US" sz="1400" dirty="0" smtClean="0"/>
              <a:t>Division</a:t>
            </a:r>
          </a:p>
          <a:p>
            <a:r>
              <a:rPr lang="en-US" sz="1800" dirty="0" smtClean="0"/>
              <a:t>Reading </a:t>
            </a:r>
          </a:p>
          <a:p>
            <a:pPr lvl="1"/>
            <a:r>
              <a:rPr lang="en-US" sz="1400" dirty="0" smtClean="0"/>
              <a:t>Vowel and Consonant sounds</a:t>
            </a:r>
          </a:p>
          <a:p>
            <a:pPr lvl="1"/>
            <a:r>
              <a:rPr lang="en-US" sz="1400" dirty="0" smtClean="0"/>
              <a:t>How to sound out words</a:t>
            </a:r>
          </a:p>
          <a:p>
            <a:r>
              <a:rPr lang="en-US" sz="1800" dirty="0" smtClean="0"/>
              <a:t>Science</a:t>
            </a:r>
          </a:p>
          <a:p>
            <a:pPr lvl="1"/>
            <a:r>
              <a:rPr lang="en-US" sz="1400" dirty="0" smtClean="0"/>
              <a:t>Solar System</a:t>
            </a:r>
          </a:p>
          <a:p>
            <a:pPr lvl="1"/>
            <a:r>
              <a:rPr lang="en-US" sz="1400" dirty="0" smtClean="0"/>
              <a:t>Animals</a:t>
            </a:r>
          </a:p>
          <a:p>
            <a:pPr lvl="1"/>
            <a:r>
              <a:rPr lang="en-US" sz="1400" dirty="0" smtClean="0"/>
              <a:t>Lots of Experiments!</a:t>
            </a:r>
            <a:endParaRPr lang="en-US" sz="2400" dirty="0" smtClean="0"/>
          </a:p>
          <a:p>
            <a:r>
              <a:rPr lang="en-US" sz="1800" dirty="0" smtClean="0"/>
              <a:t>Social</a:t>
            </a:r>
            <a:r>
              <a:rPr lang="en-US" sz="2800" dirty="0" smtClean="0"/>
              <a:t> </a:t>
            </a:r>
            <a:r>
              <a:rPr lang="en-US" sz="1800" dirty="0" smtClean="0"/>
              <a:t>Studies</a:t>
            </a:r>
          </a:p>
          <a:p>
            <a:pPr lvl="1"/>
            <a:r>
              <a:rPr lang="en-US" sz="1400" dirty="0" smtClean="0"/>
              <a:t>Lewis and Clark </a:t>
            </a:r>
          </a:p>
          <a:p>
            <a:pPr lvl="1"/>
            <a:r>
              <a:rPr lang="en-US" sz="1400" dirty="0" smtClean="0"/>
              <a:t>Pilgrims</a:t>
            </a:r>
          </a:p>
          <a:p>
            <a:pPr lvl="1"/>
            <a:r>
              <a:rPr lang="en-US" sz="1400" dirty="0" smtClean="0"/>
              <a:t>Indians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63383" y="5400850"/>
            <a:ext cx="3018503" cy="1200329"/>
          </a:xfrm>
          <a:prstGeom prst="rect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This is only a small preview of what we will learn this year.  We will learn a lot of other things as well!</a:t>
            </a:r>
            <a:endParaRPr lang="en-US" dirty="0">
              <a:solidFill>
                <a:srgbClr val="00B0F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://www.btboe.org/bts/Worth/Student%20Sites%201/___zumuhead.html_files/math_clip_art_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353" y1="57343" x2="40588" y2="68531"/>
                        <a14:foregroundMark x1="34706" y1="75524" x2="35882" y2="67133"/>
                        <a14:foregroundMark x1="25294" y1="62238" x2="47647" y2="62937"/>
                        <a14:foregroundMark x1="25294" y1="62937" x2="30000" y2="78322"/>
                        <a14:foregroundMark x1="12941" y1="42657" x2="18235" y2="48951"/>
                        <a14:foregroundMark x1="57647" y1="51748" x2="74118" y2="37063"/>
                        <a14:foregroundMark x1="58235" y1="60140" x2="55294" y2="63636"/>
                        <a14:foregroundMark x1="42941" y1="44755" x2="50000" y2="58042"/>
                        <a14:foregroundMark x1="58235" y1="20979" x2="68824" y2="33566"/>
                        <a14:foregroundMark x1="60588" y1="53147" x2="60588" y2="53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19" y="1209497"/>
            <a:ext cx="1456915" cy="12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ook-clipart.com/free_book_clipart/school_books_with_red_apple_0521-1010-3116-5703_SMU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18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62" y="2572672"/>
            <a:ext cx="1313476" cy="14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4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94" y="3921975"/>
            <a:ext cx="1423366" cy="113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5" b="99294" l="0" r="985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91" y="4843668"/>
            <a:ext cx="1722146" cy="16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45 -0.26505 C 0.20886 -0.23704 0.20816 -0.20672 0.2 -0.17963 C 0.19809 -0.1625 0.19254 -0.13519 0.18472 -0.12153 C 0.18195 -0.11088 0.17656 -0.09283 0.17188 -0.0838 C 0.16893 -0.06806 0.17309 -0.0875 0.16667 -0.06852 C 0.16493 -0.06366 0.16476 -0.05787 0.16285 -0.05301 C 0.15972 -0.04491 0.15556 -0.03797 0.15139 -0.03079 C 0.14844 -0.01991 0.14254 -0.01227 0.13733 -0.00348 C 0.13281 0.00416 0.13143 0.00995 0.1257 0.01527 C 0.11702 0.0324 0.10018 0.03796 0.08733 0.04768 C 0.07448 0.0574 0.06094 0.06643 0.04757 0.07523 C 0.04306 0.07824 0.03959 0.08426 0.03472 0.08541 C 0.02327 0.08796 0.02969 0.08657 0.01545 0.08889 C -0.00052 0.09398 -0.01041 0.09143 -0.02934 0.09051 C -0.03819 0.08773 -0.03333 0.09097 -0.04097 0.07685 C -0.04219 0.07453 -0.04479 0.0699 -0.04479 0.0699 C -0.04618 0.06435 -0.05121 0.05463 -0.05121 0.05463 C -0.05278 0.04838 -0.05503 0.04421 -0.05625 0.0375 C -0.05868 0.0081 -0.05903 -0.01551 -0.05764 -0.0463 C -0.05746 -0.04815 -0.05503 -0.05556 -0.05382 -0.05648 C -0.04531 -0.06343 -0.03142 -0.06574 -0.0217 -0.06852 C -0.00903 -0.06736 0.00052 -0.06505 0.01285 -0.06343 C 0.02066 -0.06111 0.02865 -0.06135 0.03594 -0.05648 C 0.04531 -0.05023 0.05382 -0.04098 0.06424 -0.03773 C 0.07952 -0.02523 0.07257 -0.03033 0.08472 -0.02223 C 0.09219 -0.00764 0.08229 -0.02477 0.09115 -0.01551 C 0.09236 -0.01435 0.09271 -0.01204 0.09375 -0.01042 C 0.09983 -0.00047 0.10643 0.00602 0.11545 0.00856 C 0.12361 0.01365 0.1316 0.01759 0.13976 0.02222 C 0.1408 0.02268 0.14705 0.02708 0.14879 0.02731 C 0.15469 0.02824 0.16077 0.02847 0.16667 0.02893 C 0.19132 0.02731 0.19219 0.03449 0.19757 0.00856 C 0.20191 -0.03426 0.19393 -0.05579 0.18212 -0.09074 C 0.17917 -0.09954 0.17969 -0.10139 0.17448 -0.10949 C 0.17049 -0.11551 0.16528 -0.12014 0.16163 -0.12662 C 0.15677 -0.13542 0.14653 -0.14607 0.13854 -0.14885 C 0.13507 -0.14815 0.13143 -0.14908 0.1283 -0.14699 C 0.12361 -0.14375 0.11927 -0.12871 0.11667 -0.12315 C 0.11441 -0.11042 0.11094 -0.09885 0.10643 -0.08727 C 0.10486 -0.07223 0.10122 -0.0581 0.09618 -0.04445 C 0.09393 -0.02871 0.08629 -0.01922 0.0809 -0.0051 C 0.075 0.01041 0.07899 0.00578 0.07188 0.0118 C 0.0691 0.02407 0.07309 0.00972 0.06667 0.02222 C 0.06597 0.02361 0.06615 0.02592 0.06545 0.02731 C 0.06146 0.03541 0.04948 0.0456 0.04375 0.04953 C 0.03472 0.05578 0.03264 0.06088 0.02309 0.06481 C 0.01424 0.07361 0.00573 0.07777 -0.00503 0.08032 C -0.01163 0.08634 -0.02031 0.08611 -0.02812 0.08889 C -0.05139 0.09722 -0.07604 0.10185 -0.1 0.10416 C -0.14635 0.10277 -0.13559 0.10648 -0.15885 0.09907 C -0.16441 0.09166 -0.16614 0.08194 -0.17048 0.07338 C -0.16996 0.06597 -0.16979 0.05856 -0.1691 0.05115 C -0.16753 0.03518 -0.15677 0.03125 -0.14739 0.02731 C -0.1342 0.02963 -0.12378 0.03727 -0.11146 0.04259 C -0.10555 0.04791 -0.09496 0.05416 -0.08837 0.05625 C -0.07951 0.06551 -0.06857 0.06828 -0.05764 0.0699 C -0.04097 0.06921 -0.02239 0.07407 -0.00764 0.06157 C -0.00573 0.05787 -0.00156 0.05555 -0.00121 0.05115 C 2.77778E-6 0.03796 2.77778E-6 0.0169 2.77778E-6 4.07407E-6 " pathEditMode="relative" ptsTypes="ffffffffffffffffffffffffffffffffffffffffffffffffffffffffffA">
                                      <p:cBhvr>
                                        <p:cTn id="59" dur="3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81000">
              <a:srgbClr val="CCFFFF"/>
            </a:gs>
            <a:gs pos="100000">
              <a:srgbClr val="93EDF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Coming!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If you have any questions for me, don’t hesitate to ask!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Feel Free to contact me at anytime.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 Phone: (618)-889-5926 ext. 149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sbrumleve@cels.edu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15" y="5126182"/>
            <a:ext cx="3265428" cy="1575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0361" y="5313560"/>
            <a:ext cx="263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333399"/>
                </a:solidFill>
              </a:rPr>
              <a:t>Have a nice evening!</a:t>
            </a:r>
            <a:endParaRPr lang="en-US" sz="36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slow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 decel="100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 decel="100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00" decel="100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" grpId="0"/>
    </p:bldLst>
  </p:timing>
</p:sld>
</file>

<file path=ppt/theme/theme1.xml><?xml version="1.0" encoding="utf-8"?>
<a:theme xmlns:a="http://schemas.openxmlformats.org/drawingml/2006/main" name="Back-to-school presentation">
  <a:themeElements>
    <a:clrScheme name="Back to scho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 to school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ck to scho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ustom 6">
      <a:dk1>
        <a:srgbClr val="000000"/>
      </a:dk1>
      <a:lt1>
        <a:srgbClr val="FFFFFF"/>
      </a:lt1>
      <a:dk2>
        <a:srgbClr val="0070C0"/>
      </a:dk2>
      <a:lt2>
        <a:srgbClr val="FFB800"/>
      </a:lt2>
      <a:accent1>
        <a:srgbClr val="FF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0A0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Back-to-school presentation</Template>
  <TotalTime>322</TotalTime>
  <Words>369</Words>
  <Application>Microsoft Office PowerPoint</Application>
  <PresentationFormat>On-screen Show (4:3)</PresentationFormat>
  <Paragraphs>53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Back-to-school presentation</vt:lpstr>
      <vt:lpstr>Crayons</vt:lpstr>
      <vt:lpstr>Welcome to  Open House, Parents!</vt:lpstr>
      <vt:lpstr>Welcome to My Class!</vt:lpstr>
      <vt:lpstr>My Goals for Open House</vt:lpstr>
      <vt:lpstr>Classroom Rules </vt:lpstr>
      <vt:lpstr>What We Have Been Up To Lately</vt:lpstr>
      <vt:lpstr>Field Trip!</vt:lpstr>
      <vt:lpstr>What We Will Learn This Year </vt:lpstr>
      <vt:lpstr>Thank You For Coming!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Brumleve’s Special Education Class</dc:title>
  <dc:creator>Ryan</dc:creator>
  <cp:lastModifiedBy>E231</cp:lastModifiedBy>
  <cp:revision>35</cp:revision>
  <dcterms:created xsi:type="dcterms:W3CDTF">2012-09-25T16:30:38Z</dcterms:created>
  <dcterms:modified xsi:type="dcterms:W3CDTF">2012-10-04T18:03:55Z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